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3813"/>
    <a:srgbClr val="E8D6BB"/>
    <a:srgbClr val="C9CACA"/>
    <a:srgbClr val="231815"/>
    <a:srgbClr val="604C3F"/>
    <a:srgbClr val="595757"/>
    <a:srgbClr val="A48B78"/>
    <a:srgbClr val="7A6A56"/>
    <a:srgbClr val="C61A2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 varScale="1">
        <p:scale>
          <a:sx n="42" d="100"/>
          <a:sy n="42" d="100"/>
        </p:scale>
        <p:origin x="2187" y="51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318" cy="493091"/>
          </a:xfrm>
          <a:prstGeom prst="rect">
            <a:avLst/>
          </a:prstGeom>
        </p:spPr>
        <p:txBody>
          <a:bodyPr vert="horz" lIns="85423" tIns="42712" rIns="85423" bIns="4271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6" y="0"/>
            <a:ext cx="2919318" cy="493091"/>
          </a:xfrm>
          <a:prstGeom prst="rect">
            <a:avLst/>
          </a:prstGeom>
        </p:spPr>
        <p:txBody>
          <a:bodyPr vert="horz" lIns="85423" tIns="42712" rIns="85423" bIns="42712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725"/>
            <a:ext cx="2919318" cy="493090"/>
          </a:xfrm>
          <a:prstGeom prst="rect">
            <a:avLst/>
          </a:prstGeom>
        </p:spPr>
        <p:txBody>
          <a:bodyPr vert="horz" lIns="85423" tIns="42712" rIns="85423" bIns="4271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6" y="9371725"/>
            <a:ext cx="2919318" cy="493090"/>
          </a:xfrm>
          <a:prstGeom prst="rect">
            <a:avLst/>
          </a:prstGeom>
        </p:spPr>
        <p:txBody>
          <a:bodyPr vert="horz" lIns="85423" tIns="42712" rIns="85423" bIns="42712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5029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0"/>
            <a:ext cx="2918830" cy="495029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6" rIns="90772" bIns="4538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772" tIns="45386" rIns="90772" bIns="4538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30" cy="495028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8"/>
            <a:ext cx="2918830" cy="495028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5364" cy="10904400"/>
          </a:xfrm>
          <a:prstGeom prst="rect">
            <a:avLst/>
          </a:prstGeom>
        </p:spPr>
      </p:pic>
      <p:sp>
        <p:nvSpPr>
          <p:cNvPr id="9" name="object 4"/>
          <p:cNvSpPr txBox="1"/>
          <p:nvPr/>
        </p:nvSpPr>
        <p:spPr>
          <a:xfrm>
            <a:off x="1007712" y="5142007"/>
            <a:ext cx="5873148" cy="21832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2800" b="1" spc="10" dirty="0">
                <a:solidFill>
                  <a:srgbClr val="603813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みんなで健康や介護について語りながら、ウォーキングをしましょう。フレイル予防＆健康寿命のばしませんか？</a:t>
            </a:r>
            <a:endParaRPr lang="en-US" altLang="ja-JP" sz="2800" b="1" spc="10" dirty="0">
              <a:solidFill>
                <a:srgbClr val="603813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2800" b="1" spc="10" dirty="0">
                <a:solidFill>
                  <a:srgbClr val="603813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雨天時は</a:t>
            </a:r>
            <a:r>
              <a:rPr lang="ja-JP" altLang="en-US" sz="2800" b="1" spc="1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百歳体操</a:t>
            </a:r>
            <a:r>
              <a:rPr lang="ja-JP" altLang="en-US" sz="2800" b="1" spc="10" dirty="0">
                <a:solidFill>
                  <a:srgbClr val="603813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を行います。</a:t>
            </a:r>
            <a:endParaRPr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/>
            </a:endParaRPr>
          </a:p>
        </p:txBody>
      </p:sp>
      <p:sp>
        <p:nvSpPr>
          <p:cNvPr id="10" name="object 5"/>
          <p:cNvSpPr txBox="1"/>
          <p:nvPr/>
        </p:nvSpPr>
        <p:spPr>
          <a:xfrm>
            <a:off x="1252514" y="7891922"/>
            <a:ext cx="5270336" cy="1218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7300"/>
              </a:lnSpc>
              <a:spcBef>
                <a:spcPts val="100"/>
              </a:spcBef>
            </a:pP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暮らしの保健室ふくまち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/>
            </a:endParaRPr>
          </a:p>
          <a:p>
            <a:pPr marR="5080" algn="r">
              <a:lnSpc>
                <a:spcPct val="107300"/>
              </a:lnSpc>
              <a:spcBef>
                <a:spcPts val="100"/>
              </a:spcBef>
            </a:pP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社会福祉法人祥和会</a:t>
            </a:r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/>
            </a:endParaRPr>
          </a:p>
          <a:p>
            <a:pPr marR="5080" algn="r">
              <a:lnSpc>
                <a:spcPct val="107300"/>
              </a:lnSpc>
              <a:spcBef>
                <a:spcPts val="100"/>
              </a:spcBef>
            </a:pPr>
            <a:r>
              <a:rPr lang="ja-JP" altLang="en-US" sz="1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地域密着型特別養護老人ホーム五本松の家内</a:t>
            </a:r>
            <a:endParaRPr lang="en-US" altLang="ja-JP" sz="1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/>
            </a:endParaRPr>
          </a:p>
          <a:p>
            <a:pPr marR="5080" algn="r">
              <a:lnSpc>
                <a:spcPct val="107300"/>
              </a:lnSpc>
              <a:spcBef>
                <a:spcPts val="100"/>
              </a:spcBef>
            </a:pPr>
            <a:r>
              <a:rPr lang="ja-JP" altLang="en-US" sz="2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ＴＥＬ：</a:t>
            </a:r>
            <a:r>
              <a:rPr lang="en-US" altLang="ja-JP" sz="2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084</a:t>
            </a:r>
            <a:r>
              <a:rPr lang="ja-JP" altLang="en-US" sz="2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⁻</a:t>
            </a:r>
            <a:r>
              <a:rPr lang="en-US" altLang="ja-JP" sz="2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999</a:t>
            </a:r>
            <a:r>
              <a:rPr lang="ja-JP" altLang="en-US" sz="2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⁻</a:t>
            </a:r>
            <a:r>
              <a:rPr lang="en-US" altLang="ja-JP" sz="24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メイリオ"/>
              </a:rPr>
              <a:t>6321</a:t>
            </a:r>
            <a:endParaRPr sz="3600" u="sng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メイリオ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6768487-6913-4AD6-8902-542A34C750B7}"/>
              </a:ext>
            </a:extLst>
          </p:cNvPr>
          <p:cNvSpPr txBox="1"/>
          <p:nvPr/>
        </p:nvSpPr>
        <p:spPr>
          <a:xfrm>
            <a:off x="1331457" y="1572512"/>
            <a:ext cx="5257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おしゃべり</a:t>
            </a:r>
            <a:endParaRPr kumimoji="1" lang="en-US" altLang="ja-JP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ウォーキング五本松</a:t>
            </a:r>
            <a:endParaRPr kumimoji="1" lang="en-US" altLang="ja-JP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開催！</a:t>
            </a:r>
            <a:endParaRPr kumimoji="1" lang="ja-JP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BE88EA-954C-4FCF-9686-3E570E876A0D}"/>
              </a:ext>
            </a:extLst>
          </p:cNvPr>
          <p:cNvSpPr txBox="1"/>
          <p:nvPr/>
        </p:nvSpPr>
        <p:spPr>
          <a:xfrm>
            <a:off x="1443726" y="3739574"/>
            <a:ext cx="5622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2020</a:t>
            </a:r>
            <a:r>
              <a:rPr kumimoji="1" lang="ja-JP" alt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r>
              <a:rPr kumimoji="1" lang="en-US" altLang="ja-JP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11</a:t>
            </a:r>
            <a:r>
              <a:rPr kumimoji="1" lang="ja-JP" alt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kumimoji="1" lang="en-US" altLang="ja-JP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6</a:t>
            </a:r>
            <a:r>
              <a:rPr kumimoji="1" lang="ja-JP" alt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日（金）</a:t>
            </a:r>
            <a:endParaRPr kumimoji="1" lang="en-US" altLang="ja-JP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r>
              <a:rPr kumimoji="1" lang="en-US" altLang="ja-JP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10</a:t>
            </a:r>
            <a:r>
              <a:rPr kumimoji="1" lang="ja-JP" alt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r>
              <a:rPr kumimoji="1" lang="en-US" altLang="ja-JP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30</a:t>
            </a:r>
            <a:r>
              <a:rPr kumimoji="1" lang="ja-JP" alt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分スタート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CBE56D2-113B-4203-A292-ABA051E0ADE3}"/>
              </a:ext>
            </a:extLst>
          </p:cNvPr>
          <p:cNvSpPr/>
          <p:nvPr/>
        </p:nvSpPr>
        <p:spPr>
          <a:xfrm rot="20769541">
            <a:off x="-218018" y="7515715"/>
            <a:ext cx="3396026" cy="166608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参加ご希望は　五本松の家まで連絡ください。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44789D-58CB-432C-A85B-9AF9C5E166E5}"/>
              </a:ext>
            </a:extLst>
          </p:cNvPr>
          <p:cNvSpPr txBox="1"/>
          <p:nvPr/>
        </p:nvSpPr>
        <p:spPr>
          <a:xfrm>
            <a:off x="1252514" y="1268277"/>
            <a:ext cx="3564288" cy="401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コミュニティナースと歩く！</a:t>
            </a:r>
          </a:p>
        </p:txBody>
      </p:sp>
    </p:spTree>
    <p:extLst>
      <p:ext uri="{BB962C8B-B14F-4D97-AF65-F5344CB8AC3E}">
        <p14:creationId xmlns:p14="http://schemas.microsoft.com/office/powerpoint/2010/main" val="2932531760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autumn_sale_tate</Template>
  <TotalTime>1283</TotalTime>
  <Words>99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user</cp:lastModifiedBy>
  <cp:revision>7</cp:revision>
  <cp:lastPrinted>2020-10-19T06:56:59Z</cp:lastPrinted>
  <dcterms:created xsi:type="dcterms:W3CDTF">2018-05-22T13:27:09Z</dcterms:created>
  <dcterms:modified xsi:type="dcterms:W3CDTF">2020-10-20T00:24:34Z</dcterms:modified>
</cp:coreProperties>
</file>