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</p:sldMasterIdLst>
  <p:sldIdLst>
    <p:sldId id="256" r:id="rId2"/>
    <p:sldId id="258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4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3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0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0"/>
            <a:ext cx="4500787" cy="3097832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028232"/>
            <a:ext cx="4095869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12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4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4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1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8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1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4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4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88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342905" rtl="0" eaLnBrk="1" latinLnBrk="0" hangingPunct="1">
        <a:spcBef>
          <a:spcPct val="0"/>
        </a:spcBef>
        <a:buNone/>
        <a:defRPr kumimoji="1"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pos="446" userDrawn="1">
          <p15:clr>
            <a:srgbClr val="F26B43"/>
          </p15:clr>
        </p15:guide>
        <p15:guide id="4" pos="4050" userDrawn="1">
          <p15:clr>
            <a:srgbClr val="F26B43"/>
          </p15:clr>
        </p15:guide>
        <p15:guide id="5" orient="horz" pos="5344" userDrawn="1">
          <p15:clr>
            <a:srgbClr val="F26B43"/>
          </p15:clr>
        </p15:guide>
        <p15:guide id="6" orient="horz" pos="1920" userDrawn="1">
          <p15:clr>
            <a:srgbClr val="F26B43"/>
          </p15:clr>
        </p15:guide>
        <p15:guide id="7" orient="horz" pos="4960" userDrawn="1">
          <p15:clr>
            <a:srgbClr val="F26B43"/>
          </p15:clr>
        </p15:guide>
        <p15:guide id="8" orient="horz" pos="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7C894C-D4B4-4093-A974-E88035D3D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6" y="152009"/>
            <a:ext cx="6896911" cy="1552008"/>
          </a:xfrm>
        </p:spPr>
        <p:txBody>
          <a:bodyPr anchor="ctr"/>
          <a:lstStyle/>
          <a:p>
            <a:pPr algn="l"/>
            <a:r>
              <a:rPr kumimoji="1" lang="ja-JP" altLang="en-US" sz="2000" dirty="0"/>
              <a:t>社会福祉法人祥和会</a:t>
            </a:r>
            <a:br>
              <a:rPr kumimoji="1" lang="en-US" altLang="ja-JP" sz="2800" dirty="0"/>
            </a:br>
            <a:r>
              <a:rPr kumimoji="1" lang="ja-JP" altLang="en-US" sz="2400" dirty="0"/>
              <a:t>地域密着型特別養護老人ホーム</a:t>
            </a:r>
            <a:br>
              <a:rPr kumimoji="1" lang="en-US" altLang="ja-JP" sz="2400" dirty="0"/>
            </a:br>
            <a:r>
              <a:rPr kumimoji="1" lang="ja-JP" altLang="en-US" sz="3200" dirty="0"/>
              <a:t>五本松の家</a:t>
            </a:r>
            <a:r>
              <a:rPr kumimoji="1" lang="ja-JP" altLang="en-US" sz="2400" dirty="0"/>
              <a:t>では、こんな</a:t>
            </a:r>
            <a:r>
              <a:rPr kumimoji="1" lang="ja-JP" altLang="en-US" sz="2800" u="sng" dirty="0"/>
              <a:t>スタッフ募集！！</a:t>
            </a:r>
          </a:p>
        </p:txBody>
      </p:sp>
      <p:pic>
        <p:nvPicPr>
          <p:cNvPr id="7" name="図 6" descr="室内, 床, テーブル, 窓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9C4DD3B-2702-464C-89EA-B32C53CE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3975">
            <a:off x="-153039" y="1422208"/>
            <a:ext cx="4065121" cy="304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F05AB1-E96D-4269-B135-74ACD2936773}"/>
              </a:ext>
            </a:extLst>
          </p:cNvPr>
          <p:cNvSpPr txBox="1"/>
          <p:nvPr/>
        </p:nvSpPr>
        <p:spPr>
          <a:xfrm>
            <a:off x="3429000" y="1969219"/>
            <a:ext cx="3210339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こんなことやりたい！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介護を極めたい！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技術を伸ばしたい！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利用者さんのケアをしたい！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楽しみたい！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そんな介護職員さん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　一緒に働いてみませんか？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46A8C9-DB30-4BF4-AFF3-DEBDA4775968}"/>
              </a:ext>
            </a:extLst>
          </p:cNvPr>
          <p:cNvSpPr txBox="1"/>
          <p:nvPr/>
        </p:nvSpPr>
        <p:spPr>
          <a:xfrm>
            <a:off x="277238" y="4265746"/>
            <a:ext cx="65807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介護職員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常勤＆パート＆学生アルバイト）　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募集！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/>
              <a:t>有資格者はもちろん、未経験者も大歓迎です！</a:t>
            </a:r>
            <a:endParaRPr kumimoji="1" lang="en-US" altLang="ja-JP" dirty="0"/>
          </a:p>
          <a:p>
            <a:r>
              <a:rPr kumimoji="1" lang="ja-JP" altLang="en-US" dirty="0"/>
              <a:t>基本から一緒に実践していきます！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CEDD39-0E47-4ED8-878A-40217807BFED}"/>
              </a:ext>
            </a:extLst>
          </p:cNvPr>
          <p:cNvSpPr txBox="1"/>
          <p:nvPr/>
        </p:nvSpPr>
        <p:spPr>
          <a:xfrm>
            <a:off x="2344363" y="7943671"/>
            <a:ext cx="468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社会福祉法人祥和会</a:t>
            </a:r>
            <a:endParaRPr kumimoji="1" lang="en-US" altLang="ja-JP" dirty="0"/>
          </a:p>
          <a:p>
            <a:r>
              <a:rPr kumimoji="1" lang="ja-JP" altLang="en-US" dirty="0"/>
              <a:t>地域密着型特別養護老人ホーム五本松の家</a:t>
            </a:r>
            <a:endParaRPr kumimoji="1" lang="en-US" altLang="ja-JP" dirty="0"/>
          </a:p>
          <a:p>
            <a:r>
              <a:rPr kumimoji="1" lang="ja-JP" altLang="en-US" dirty="0"/>
              <a:t>　　　　　　　　担当：田原・藤井</a:t>
            </a:r>
            <a:endParaRPr kumimoji="1" lang="en-US" altLang="ja-JP" dirty="0"/>
          </a:p>
          <a:p>
            <a:r>
              <a:rPr kumimoji="1" lang="ja-JP" altLang="en-US" dirty="0"/>
              <a:t>　　　　　　　　</a:t>
            </a:r>
            <a:r>
              <a:rPr kumimoji="1" lang="en-US" altLang="ja-JP" dirty="0"/>
              <a:t>TEL:084‐999-6321(</a:t>
            </a:r>
            <a:r>
              <a:rPr kumimoji="1" lang="ja-JP" altLang="en-US" dirty="0"/>
              <a:t>代）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8DB6FD-C89C-4F0F-8D06-B37F9945E6BF}"/>
              </a:ext>
            </a:extLst>
          </p:cNvPr>
          <p:cNvSpPr txBox="1"/>
          <p:nvPr/>
        </p:nvSpPr>
        <p:spPr>
          <a:xfrm>
            <a:off x="152136" y="6098606"/>
            <a:ext cx="6580762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介護職員</a:t>
            </a:r>
            <a:r>
              <a:rPr kumimoji="1" lang="en-US" altLang="ja-JP" dirty="0"/>
              <a:t>】</a:t>
            </a:r>
            <a:r>
              <a:rPr kumimoji="1" lang="ja-JP" altLang="en-US" dirty="0"/>
              <a:t>勤務時間は要相談。</a:t>
            </a:r>
            <a:endParaRPr kumimoji="1" lang="en-US" altLang="ja-JP" dirty="0"/>
          </a:p>
          <a:p>
            <a:r>
              <a:rPr kumimoji="1" lang="ja-JP" altLang="en-US" sz="1600" b="1" dirty="0">
                <a:solidFill>
                  <a:srgbClr val="FFFF00"/>
                </a:solidFill>
              </a:rPr>
              <a:t>　　　　　　　　　　　　　　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(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朝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6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時～、夕方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17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時～など大歓迎！）</a:t>
            </a:r>
            <a:endParaRPr kumimoji="1" lang="en-US" altLang="ja-JP" b="1" dirty="0">
              <a:solidFill>
                <a:srgbClr val="FFFF00"/>
              </a:solidFill>
            </a:endParaRPr>
          </a:p>
          <a:p>
            <a:r>
              <a:rPr kumimoji="1" lang="ja-JP" altLang="en-US" dirty="0"/>
              <a:t>　　夜勤は</a:t>
            </a:r>
            <a:r>
              <a:rPr kumimoji="1" lang="en-US" altLang="ja-JP" dirty="0"/>
              <a:t>8</a:t>
            </a:r>
            <a:r>
              <a:rPr kumimoji="1" lang="ja-JP" altLang="en-US" dirty="0"/>
              <a:t>時間です！</a:t>
            </a:r>
            <a:r>
              <a:rPr kumimoji="1" lang="en-US" altLang="ja-JP" dirty="0"/>
              <a:t>(</a:t>
            </a:r>
            <a:r>
              <a:rPr kumimoji="1" lang="ja-JP" altLang="en-US" dirty="0"/>
              <a:t>手当あり）</a:t>
            </a:r>
            <a:endParaRPr kumimoji="1" lang="en-US" altLang="ja-JP" dirty="0"/>
          </a:p>
          <a:p>
            <a:r>
              <a:rPr kumimoji="1" lang="ja-JP" altLang="en-US" dirty="0"/>
              <a:t>　　看護師のフォローも厚く、脳神経センター大田記念病　</a:t>
            </a:r>
            <a:endParaRPr kumimoji="1" lang="en-US" altLang="ja-JP" dirty="0"/>
          </a:p>
          <a:p>
            <a:r>
              <a:rPr kumimoji="1" lang="ja-JP" altLang="en-US" dirty="0"/>
              <a:t>　　院がグループ病院としていつでも対応可能で安心です！</a:t>
            </a:r>
            <a:endParaRPr kumimoji="1"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1078E30-309B-4270-8AB7-0E6E417A4EFE}"/>
              </a:ext>
            </a:extLst>
          </p:cNvPr>
          <p:cNvSpPr/>
          <p:nvPr/>
        </p:nvSpPr>
        <p:spPr>
          <a:xfrm>
            <a:off x="3621743" y="7689949"/>
            <a:ext cx="32624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一度お問い合わせ見学ください！</a:t>
            </a:r>
          </a:p>
        </p:txBody>
      </p:sp>
      <p:pic>
        <p:nvPicPr>
          <p:cNvPr id="14" name="図 13" descr="室内, 床, テーブル, 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356FCF8-7D34-4067-B7BC-44BC863730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186" y="7599561"/>
            <a:ext cx="2059255" cy="1544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74E947-015B-4D51-92F7-529161F2A132}"/>
              </a:ext>
            </a:extLst>
          </p:cNvPr>
          <p:cNvSpPr/>
          <p:nvPr/>
        </p:nvSpPr>
        <p:spPr>
          <a:xfrm>
            <a:off x="5288343" y="151897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募集！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5F6703-EFFD-4F19-AF17-C7719477EA6F}"/>
              </a:ext>
            </a:extLst>
          </p:cNvPr>
          <p:cNvSpPr/>
          <p:nvPr/>
        </p:nvSpPr>
        <p:spPr>
          <a:xfrm>
            <a:off x="4355324" y="5641268"/>
            <a:ext cx="2377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65</a:t>
            </a:r>
            <a:r>
              <a:rPr lang="ja-JP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歳定年です！</a:t>
            </a:r>
          </a:p>
        </p:txBody>
      </p:sp>
    </p:spTree>
    <p:extLst>
      <p:ext uri="{BB962C8B-B14F-4D97-AF65-F5344CB8AC3E}">
        <p14:creationId xmlns:p14="http://schemas.microsoft.com/office/powerpoint/2010/main" val="124106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7C894C-D4B4-4093-A974-E88035D3D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5" y="152009"/>
            <a:ext cx="7447371" cy="1552008"/>
          </a:xfrm>
        </p:spPr>
        <p:txBody>
          <a:bodyPr anchor="ctr"/>
          <a:lstStyle/>
          <a:p>
            <a:pPr algn="l"/>
            <a:r>
              <a:rPr kumimoji="1" lang="ja-JP" altLang="en-US" sz="2000" dirty="0"/>
              <a:t>社会福祉法人祥和会</a:t>
            </a:r>
            <a:br>
              <a:rPr kumimoji="1" lang="en-US" altLang="ja-JP" sz="2800" dirty="0"/>
            </a:br>
            <a:r>
              <a:rPr kumimoji="1" lang="ja-JP" altLang="en-US" sz="2400" dirty="0"/>
              <a:t>地域密着型特別養護老人ホーム</a:t>
            </a:r>
            <a:br>
              <a:rPr kumimoji="1" lang="en-US" altLang="ja-JP" sz="2400" dirty="0"/>
            </a:br>
            <a:r>
              <a:rPr kumimoji="1" lang="ja-JP" altLang="en-US" sz="3200" dirty="0"/>
              <a:t>五本松の家</a:t>
            </a:r>
            <a:r>
              <a:rPr kumimoji="1" lang="ja-JP" altLang="en-US" sz="2400" dirty="0"/>
              <a:t>では、こんな</a:t>
            </a:r>
            <a:r>
              <a:rPr kumimoji="1" lang="ja-JP" altLang="en-US" sz="3200" u="sng" dirty="0"/>
              <a:t>スタッフ募集！！</a:t>
            </a:r>
            <a:endParaRPr kumimoji="1" lang="ja-JP" altLang="en-US" sz="2800" u="sng" dirty="0"/>
          </a:p>
        </p:txBody>
      </p:sp>
      <p:pic>
        <p:nvPicPr>
          <p:cNvPr id="7" name="図 6" descr="室内, 床, テーブル, 窓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9C4DD3B-2702-464C-89EA-B32C53CE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3975">
            <a:off x="-104590" y="1312815"/>
            <a:ext cx="4065121" cy="304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46A8C9-DB30-4BF4-AFF3-DEBDA4775968}"/>
              </a:ext>
            </a:extLst>
          </p:cNvPr>
          <p:cNvSpPr txBox="1"/>
          <p:nvPr/>
        </p:nvSpPr>
        <p:spPr>
          <a:xfrm>
            <a:off x="326635" y="4677458"/>
            <a:ext cx="65807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看護師・准看護師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常勤＆パート）　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募集！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CEDD39-0E47-4ED8-878A-40217807BFED}"/>
              </a:ext>
            </a:extLst>
          </p:cNvPr>
          <p:cNvSpPr txBox="1"/>
          <p:nvPr/>
        </p:nvSpPr>
        <p:spPr>
          <a:xfrm>
            <a:off x="2344363" y="7943671"/>
            <a:ext cx="468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社会福祉法人祥和会</a:t>
            </a:r>
            <a:endParaRPr kumimoji="1" lang="en-US" altLang="ja-JP" dirty="0"/>
          </a:p>
          <a:p>
            <a:r>
              <a:rPr kumimoji="1" lang="ja-JP" altLang="en-US" dirty="0"/>
              <a:t>地域密着型特別養護老人ホーム五本松の家</a:t>
            </a:r>
            <a:endParaRPr kumimoji="1" lang="en-US" altLang="ja-JP" dirty="0"/>
          </a:p>
          <a:p>
            <a:r>
              <a:rPr kumimoji="1" lang="ja-JP" altLang="en-US" dirty="0"/>
              <a:t>　　　　　　　　担当：田原・藤井</a:t>
            </a:r>
            <a:endParaRPr kumimoji="1" lang="en-US" altLang="ja-JP" dirty="0"/>
          </a:p>
          <a:p>
            <a:r>
              <a:rPr kumimoji="1" lang="ja-JP" altLang="en-US" dirty="0"/>
              <a:t>　　　　　　　　</a:t>
            </a:r>
            <a:r>
              <a:rPr kumimoji="1" lang="en-US" altLang="ja-JP" dirty="0"/>
              <a:t>TEL:084‐999-6321(</a:t>
            </a:r>
            <a:r>
              <a:rPr kumimoji="1" lang="ja-JP" altLang="en-US" dirty="0"/>
              <a:t>代）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8DB6FD-C89C-4F0F-8D06-B37F9945E6BF}"/>
              </a:ext>
            </a:extLst>
          </p:cNvPr>
          <p:cNvSpPr txBox="1"/>
          <p:nvPr/>
        </p:nvSpPr>
        <p:spPr>
          <a:xfrm>
            <a:off x="160506" y="5897342"/>
            <a:ext cx="6580762" cy="1261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看護師</a:t>
            </a:r>
            <a:r>
              <a:rPr kumimoji="1" lang="en-US" altLang="ja-JP" sz="2000" dirty="0"/>
              <a:t>】</a:t>
            </a:r>
            <a:r>
              <a:rPr kumimoji="1" lang="ja-JP" altLang="en-US" sz="2000" dirty="0"/>
              <a:t>勤務時間は要相談。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日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時間、週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日も可能</a:t>
            </a:r>
            <a:endParaRPr kumimoji="1" lang="en-US" altLang="ja-JP" sz="2000" dirty="0"/>
          </a:p>
          <a:p>
            <a:r>
              <a:rPr kumimoji="1" lang="ja-JP" altLang="en-US" sz="2000" dirty="0"/>
              <a:t>　　脳神経センター大田記念病院がグループ病院として、　</a:t>
            </a:r>
            <a:endParaRPr kumimoji="1" lang="en-US" altLang="ja-JP" sz="2000" dirty="0"/>
          </a:p>
          <a:p>
            <a:r>
              <a:rPr kumimoji="1" lang="ja-JP" altLang="en-US" sz="2000" dirty="0"/>
              <a:t>　連携をとりやすく、いつでも対応可能で安心です！</a:t>
            </a:r>
            <a:endParaRPr kumimoji="1" lang="en-US" altLang="ja-JP" sz="2000" dirty="0"/>
          </a:p>
          <a:p>
            <a:r>
              <a:rPr kumimoji="1" lang="ja-JP" altLang="en-US" sz="1600" dirty="0"/>
              <a:t>　　　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各種手当、交通費支給あり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1078E30-309B-4270-8AB7-0E6E417A4EFE}"/>
              </a:ext>
            </a:extLst>
          </p:cNvPr>
          <p:cNvSpPr/>
          <p:nvPr/>
        </p:nvSpPr>
        <p:spPr>
          <a:xfrm>
            <a:off x="3644965" y="7651875"/>
            <a:ext cx="32624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一度お問い合わせ見学ください！</a:t>
            </a:r>
          </a:p>
        </p:txBody>
      </p:sp>
      <p:pic>
        <p:nvPicPr>
          <p:cNvPr id="14" name="図 13" descr="室内, 床, テーブル, 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356FCF8-7D34-4067-B7BC-44BC863730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06" y="7485381"/>
            <a:ext cx="2211494" cy="1658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74E947-015B-4D51-92F7-529161F2A132}"/>
              </a:ext>
            </a:extLst>
          </p:cNvPr>
          <p:cNvSpPr/>
          <p:nvPr/>
        </p:nvSpPr>
        <p:spPr>
          <a:xfrm>
            <a:off x="5288342" y="151897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募集！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4C6A21-BDCE-4712-A057-0C5D83BC5729}"/>
              </a:ext>
            </a:extLst>
          </p:cNvPr>
          <p:cNvSpPr txBox="1"/>
          <p:nvPr/>
        </p:nvSpPr>
        <p:spPr>
          <a:xfrm>
            <a:off x="3429000" y="1969219"/>
            <a:ext cx="321033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こんなことやりたい！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楽しく看護したい！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老年看護したい！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看取りを学びたい！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そんな看護師さん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　一緒に働いてみませんか？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D5B974A-3785-46A7-98A8-572F1FA136C5}"/>
              </a:ext>
            </a:extLst>
          </p:cNvPr>
          <p:cNvSpPr/>
          <p:nvPr/>
        </p:nvSpPr>
        <p:spPr>
          <a:xfrm>
            <a:off x="4153791" y="4215793"/>
            <a:ext cx="2377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65</a:t>
            </a:r>
            <a:r>
              <a:rPr lang="ja-JP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歳定年です！</a:t>
            </a:r>
          </a:p>
        </p:txBody>
      </p:sp>
    </p:spTree>
    <p:extLst>
      <p:ext uri="{BB962C8B-B14F-4D97-AF65-F5344CB8AC3E}">
        <p14:creationId xmlns:p14="http://schemas.microsoft.com/office/powerpoint/2010/main" val="1282382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</TotalTime>
  <Words>150</Words>
  <Application>Microsoft Office PowerPoint</Application>
  <PresentationFormat>画面に合わせる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イオン</vt:lpstr>
      <vt:lpstr>社会福祉法人祥和会 地域密着型特別養護老人ホーム 五本松の家では、こんなスタッフ募集！！</vt:lpstr>
      <vt:lpstr>社会福祉法人祥和会 地域密着型特別養護老人ホーム 五本松の家では、こんなスタッフ募集！！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社会福祉法人祥和会 地域密着型特別養護老人ホーム 五本松の家　業務拡大スタッフ募集！！</dc:title>
  <dc:creator>祥和会五本松の家</dc:creator>
  <cp:lastModifiedBy>user</cp:lastModifiedBy>
  <cp:revision>15</cp:revision>
  <cp:lastPrinted>2019-09-19T06:25:27Z</cp:lastPrinted>
  <dcterms:created xsi:type="dcterms:W3CDTF">2017-11-08T04:26:03Z</dcterms:created>
  <dcterms:modified xsi:type="dcterms:W3CDTF">2019-09-19T06:25:29Z</dcterms:modified>
</cp:coreProperties>
</file>